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2" r:id="rId3"/>
    <p:sldId id="271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910EC-5039-486D-A63D-DD9906279DD0}" v="123" dt="2025-09-08T13:27:29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51" d="100"/>
          <a:sy n="151" d="100"/>
        </p:scale>
        <p:origin x="2946" y="3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haus, Dan" userId="cc1d8c10-8beb-48c0-98a0-4440cb2a4051" providerId="ADAL" clId="{DEA910EC-5039-486D-A63D-DD9906279DD0}"/>
    <pc:docChg chg="custSel addSld delSld modSld sldOrd">
      <pc:chgData name="Greenhaus, Dan" userId="cc1d8c10-8beb-48c0-98a0-4440cb2a4051" providerId="ADAL" clId="{DEA910EC-5039-486D-A63D-DD9906279DD0}" dt="2025-09-08T13:27:29.885" v="407" actId="20577"/>
      <pc:docMkLst>
        <pc:docMk/>
      </pc:docMkLst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3042826300" sldId="265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2116190161" sldId="266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4145261392" sldId="267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1153027685" sldId="269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3444435236" sldId="270"/>
        </pc:sldMkLst>
      </pc:sldChg>
      <pc:sldChg chg="addSp delSp modSp mod ord modClrScheme modAnim chgLayout">
        <pc:chgData name="Greenhaus, Dan" userId="cc1d8c10-8beb-48c0-98a0-4440cb2a4051" providerId="ADAL" clId="{DEA910EC-5039-486D-A63D-DD9906279DD0}" dt="2025-09-08T13:27:29.885" v="407" actId="20577"/>
        <pc:sldMkLst>
          <pc:docMk/>
          <pc:sldMk cId="1475842300" sldId="271"/>
        </pc:sldMkLst>
        <pc:spChg chg="mod ord">
          <ac:chgData name="Greenhaus, Dan" userId="cc1d8c10-8beb-48c0-98a0-4440cb2a4051" providerId="ADAL" clId="{DEA910EC-5039-486D-A63D-DD9906279DD0}" dt="2025-09-04T14:17:24.024" v="187" actId="20577"/>
          <ac:spMkLst>
            <pc:docMk/>
            <pc:sldMk cId="1475842300" sldId="271"/>
            <ac:spMk id="2" creationId="{00000000-0000-0000-0000-000000000000}"/>
          </ac:spMkLst>
        </pc:spChg>
        <pc:spChg chg="add mod ord">
          <ac:chgData name="Greenhaus, Dan" userId="cc1d8c10-8beb-48c0-98a0-4440cb2a4051" providerId="ADAL" clId="{DEA910EC-5039-486D-A63D-DD9906279DD0}" dt="2025-09-04T14:18:01.022" v="200" actId="1076"/>
          <ac:spMkLst>
            <pc:docMk/>
            <pc:sldMk cId="1475842300" sldId="271"/>
            <ac:spMk id="7" creationId="{986E88E7-9B54-4261-A062-133B7FA56404}"/>
          </ac:spMkLst>
        </pc:spChg>
        <pc:spChg chg="add mod ord">
          <ac:chgData name="Greenhaus, Dan" userId="cc1d8c10-8beb-48c0-98a0-4440cb2a4051" providerId="ADAL" clId="{DEA910EC-5039-486D-A63D-DD9906279DD0}" dt="2025-09-04T14:18:01.022" v="200" actId="1076"/>
          <ac:spMkLst>
            <pc:docMk/>
            <pc:sldMk cId="1475842300" sldId="271"/>
            <ac:spMk id="8" creationId="{E9A6A83C-A4FF-278D-F017-D5112DEE2D5B}"/>
          </ac:spMkLst>
        </pc:spChg>
        <pc:spChg chg="add mod">
          <ac:chgData name="Greenhaus, Dan" userId="cc1d8c10-8beb-48c0-98a0-4440cb2a4051" providerId="ADAL" clId="{DEA910EC-5039-486D-A63D-DD9906279DD0}" dt="2025-09-08T13:27:29.885" v="407" actId="20577"/>
          <ac:spMkLst>
            <pc:docMk/>
            <pc:sldMk cId="1475842300" sldId="271"/>
            <ac:spMk id="10" creationId="{E2A95756-9200-DA7B-9D98-668B6D9775A9}"/>
          </ac:spMkLst>
        </pc:spChg>
      </pc:sldChg>
      <pc:sldChg chg="addSp modSp mod ord">
        <pc:chgData name="Greenhaus, Dan" userId="cc1d8c10-8beb-48c0-98a0-4440cb2a4051" providerId="ADAL" clId="{DEA910EC-5039-486D-A63D-DD9906279DD0}" dt="2025-09-04T13:51:20.396" v="41"/>
        <pc:sldMkLst>
          <pc:docMk/>
          <pc:sldMk cId="215988672" sldId="272"/>
        </pc:sldMkLst>
        <pc:spChg chg="mod">
          <ac:chgData name="Greenhaus, Dan" userId="cc1d8c10-8beb-48c0-98a0-4440cb2a4051" providerId="ADAL" clId="{DEA910EC-5039-486D-A63D-DD9906279DD0}" dt="2025-09-04T13:50:55.780" v="39" actId="122"/>
          <ac:spMkLst>
            <pc:docMk/>
            <pc:sldMk cId="215988672" sldId="272"/>
            <ac:spMk id="2" creationId="{00000000-0000-0000-0000-000000000000}"/>
          </ac:spMkLst>
        </pc:spChg>
        <pc:picChg chg="add mod modCrop">
          <ac:chgData name="Greenhaus, Dan" userId="cc1d8c10-8beb-48c0-98a0-4440cb2a4051" providerId="ADAL" clId="{DEA910EC-5039-486D-A63D-DD9906279DD0}" dt="2025-09-04T13:50:51.016" v="38" actId="1076"/>
          <ac:picMkLst>
            <pc:docMk/>
            <pc:sldMk cId="215988672" sldId="272"/>
            <ac:picMk id="3" creationId="{E2E88549-EEAC-F852-3928-6779C6919742}"/>
          </ac:picMkLst>
        </pc:picChg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3661180859" sldId="273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3232560146" sldId="274"/>
        </pc:sldMkLst>
      </pc:sldChg>
      <pc:sldChg chg="del">
        <pc:chgData name="Greenhaus, Dan" userId="cc1d8c10-8beb-48c0-98a0-4440cb2a4051" providerId="ADAL" clId="{DEA910EC-5039-486D-A63D-DD9906279DD0}" dt="2025-09-04T14:32:34.943" v="335" actId="47"/>
        <pc:sldMkLst>
          <pc:docMk/>
          <pc:sldMk cId="1857640680" sldId="275"/>
        </pc:sldMkLst>
      </pc:sldChg>
      <pc:sldChg chg="modSp new mod ord">
        <pc:chgData name="Greenhaus, Dan" userId="cc1d8c10-8beb-48c0-98a0-4440cb2a4051" providerId="ADAL" clId="{DEA910EC-5039-486D-A63D-DD9906279DD0}" dt="2025-09-08T13:26:51.622" v="406" actId="20577"/>
        <pc:sldMkLst>
          <pc:docMk/>
          <pc:sldMk cId="3123171565" sldId="276"/>
        </pc:sldMkLst>
        <pc:spChg chg="mod">
          <ac:chgData name="Greenhaus, Dan" userId="cc1d8c10-8beb-48c0-98a0-4440cb2a4051" providerId="ADAL" clId="{DEA910EC-5039-486D-A63D-DD9906279DD0}" dt="2025-09-04T14:31:52.525" v="334" actId="20577"/>
          <ac:spMkLst>
            <pc:docMk/>
            <pc:sldMk cId="3123171565" sldId="276"/>
            <ac:spMk id="2" creationId="{DC4019F9-3250-D00B-6BB0-FF254B72E84C}"/>
          </ac:spMkLst>
        </pc:spChg>
        <pc:spChg chg="mod">
          <ac:chgData name="Greenhaus, Dan" userId="cc1d8c10-8beb-48c0-98a0-4440cb2a4051" providerId="ADAL" clId="{DEA910EC-5039-486D-A63D-DD9906279DD0}" dt="2025-09-08T13:26:36.152" v="392" actId="139"/>
          <ac:spMkLst>
            <pc:docMk/>
            <pc:sldMk cId="3123171565" sldId="276"/>
            <ac:spMk id="3" creationId="{F989A638-A238-AF14-530B-0A0B37A20737}"/>
          </ac:spMkLst>
        </pc:spChg>
        <pc:spChg chg="mod">
          <ac:chgData name="Greenhaus, Dan" userId="cc1d8c10-8beb-48c0-98a0-4440cb2a4051" providerId="ADAL" clId="{DEA910EC-5039-486D-A63D-DD9906279DD0}" dt="2025-09-08T13:26:51.622" v="406" actId="20577"/>
          <ac:spMkLst>
            <pc:docMk/>
            <pc:sldMk cId="3123171565" sldId="276"/>
            <ac:spMk id="4" creationId="{5C76705A-F3D4-6712-3D76-304AB915505B}"/>
          </ac:spMkLst>
        </pc:spChg>
      </pc:sldChg>
      <pc:sldChg chg="new del">
        <pc:chgData name="Greenhaus, Dan" userId="cc1d8c10-8beb-48c0-98a0-4440cb2a4051" providerId="ADAL" clId="{DEA910EC-5039-486D-A63D-DD9906279DD0}" dt="2025-09-08T13:24:34.381" v="390" actId="2696"/>
        <pc:sldMkLst>
          <pc:docMk/>
          <pc:sldMk cId="3091636907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9/8/2025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9/8/2025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ilug.org/" TargetMode="External"/><Relationship Id="rId13" Type="http://schemas.openxmlformats.org/officeDocument/2006/relationships/hyperlink" Target="https://www.meetup.com/raleigh-rhug/" TargetMode="External"/><Relationship Id="rId18" Type="http://schemas.openxmlformats.org/officeDocument/2006/relationships/hyperlink" Target="https://www.meetup.com/ansible4networking/" TargetMode="External"/><Relationship Id="rId3" Type="http://schemas.openxmlformats.org/officeDocument/2006/relationships/hyperlink" Target="https://engage.isaca.org/researchtrianglechapter/home" TargetMode="External"/><Relationship Id="rId7" Type="http://schemas.openxmlformats.org/officeDocument/2006/relationships/hyperlink" Target="https://www.meetup.com/trilug/" TargetMode="External"/><Relationship Id="rId12" Type="http://schemas.openxmlformats.org/officeDocument/2006/relationships/hyperlink" Target="https://www.meetup.com/wicys-north-carolina-affiliate/" TargetMode="External"/><Relationship Id="rId17" Type="http://schemas.openxmlformats.org/officeDocument/2006/relationships/hyperlink" Target="https://www.meetup.com/rtp-programmability-and-automation-meetup/" TargetMode="External"/><Relationship Id="rId2" Type="http://schemas.openxmlformats.org/officeDocument/2006/relationships/hyperlink" Target="https://www.eventbrite.com/o/raleigh-issa-15498224437" TargetMode="External"/><Relationship Id="rId16" Type="http://schemas.openxmlformats.org/officeDocument/2006/relationships/hyperlink" Target="https://www.meetup.com/aws-raleigh/" TargetMode="External"/><Relationship Id="rId20" Type="http://schemas.openxmlformats.org/officeDocument/2006/relationships/hyperlink" Target="https://infosecmap.com/group/2600-raleigh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etup.com/raleigh-cyber-security-for-control-systems/" TargetMode="External"/><Relationship Id="rId11" Type="http://schemas.openxmlformats.org/officeDocument/2006/relationships/hyperlink" Target="https://www.meetup.com/RTP-Security-Beers/" TargetMode="External"/><Relationship Id="rId5" Type="http://schemas.openxmlformats.org/officeDocument/2006/relationships/hyperlink" Target="https://www.meetup.com/Raleigh-Durham-RTP-Cloud-Security-Alliance-Chapter/" TargetMode="External"/><Relationship Id="rId15" Type="http://schemas.openxmlformats.org/officeDocument/2006/relationships/hyperlink" Target="https://www.meetup.com/big-data-developers-in-raleigh/" TargetMode="External"/><Relationship Id="rId10" Type="http://schemas.openxmlformats.org/officeDocument/2006/relationships/hyperlink" Target="https://www.meetup.com/defcon919/" TargetMode="External"/><Relationship Id="rId19" Type="http://schemas.openxmlformats.org/officeDocument/2006/relationships/hyperlink" Target="https://allthingsopen.org/rtp-open-source-meetup" TargetMode="External"/><Relationship Id="rId4" Type="http://schemas.openxmlformats.org/officeDocument/2006/relationships/hyperlink" Target="https://rtpsug.com/" TargetMode="External"/><Relationship Id="rId9" Type="http://schemas.openxmlformats.org/officeDocument/2006/relationships/hyperlink" Target="https://www.meetup.com/ai-rtp/" TargetMode="External"/><Relationship Id="rId14" Type="http://schemas.openxmlformats.org/officeDocument/2006/relationships/hyperlink" Target="https://www.meetup.com/nc-iga-iam-pam-itd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165763"/>
            <a:ext cx="10515600" cy="1711037"/>
          </a:xfrm>
        </p:spPr>
        <p:txBody>
          <a:bodyPr>
            <a:normAutofit/>
          </a:bodyPr>
          <a:lstStyle/>
          <a:p>
            <a:r>
              <a:rPr lang="en-US" dirty="0"/>
              <a:t>ISSA Career Services Ask me Anything pre-presentation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 Greenhaus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Cyber Security Focus areas</a:t>
            </a:r>
            <a:endParaRPr dirty="0"/>
          </a:p>
        </p:txBody>
      </p:sp>
      <p:pic>
        <p:nvPicPr>
          <p:cNvPr id="3" name="Picture 2" descr="A close-up of a diagram&#10;&#10;AI-generated content may be incorrect.">
            <a:extLst>
              <a:ext uri="{FF2B5EF4-FFF2-40B4-BE49-F238E27FC236}">
                <a16:creationId xmlns:a16="http://schemas.microsoft.com/office/drawing/2014/main" id="{E2E88549-EEAC-F852-3928-6779C691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6" t="21844" r="2564" b="1365"/>
          <a:stretch>
            <a:fillRect/>
          </a:stretch>
        </p:blipFill>
        <p:spPr>
          <a:xfrm>
            <a:off x="69850" y="1905000"/>
            <a:ext cx="12052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you doing?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6E88E7-9B54-4261-A062-133B7FA56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81300"/>
            <a:ext cx="5410200" cy="2971800"/>
          </a:xfrm>
        </p:spPr>
        <p:txBody>
          <a:bodyPr>
            <a:normAutofit/>
          </a:bodyPr>
          <a:lstStyle/>
          <a:p>
            <a:r>
              <a:rPr lang="en-US" sz="3200" dirty="0"/>
              <a:t>Learning creates knowledge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6A83C-A4FF-278D-F017-D5112DEE2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781300"/>
            <a:ext cx="5257800" cy="2971800"/>
          </a:xfrm>
        </p:spPr>
        <p:txBody>
          <a:bodyPr>
            <a:normAutofit/>
          </a:bodyPr>
          <a:lstStyle/>
          <a:p>
            <a:r>
              <a:rPr lang="en-US" sz="3200" dirty="0"/>
              <a:t>Practice creates skills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A95756-9200-DA7B-9D98-668B6D9775A9}"/>
              </a:ext>
            </a:extLst>
          </p:cNvPr>
          <p:cNvSpPr txBox="1">
            <a:spLocks/>
          </p:cNvSpPr>
          <p:nvPr/>
        </p:nvSpPr>
        <p:spPr>
          <a:xfrm>
            <a:off x="1295400" y="434340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Together, </a:t>
            </a:r>
            <a:r>
              <a:rPr lang="en-US" dirty="0"/>
              <a:t>these lead to mastery</a:t>
            </a:r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19F9-3250-D00B-6BB0-FF254B72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IT and Security Meetup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A638-A238-AF14-530B-0A0B37A20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05400" cy="4270375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2"/>
              </a:rPr>
              <a:t>Raleigh ISSA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Raleigh Triangle Chapter ISACA</a:t>
            </a:r>
            <a:endParaRPr lang="en-US" dirty="0"/>
          </a:p>
          <a:p>
            <a:r>
              <a:rPr lang="en-US" u="sng" dirty="0">
                <a:hlinkClick r:id="rId4"/>
              </a:rPr>
              <a:t>Research Triangle PowerShell Users Group</a:t>
            </a:r>
            <a:endParaRPr lang="en-US" dirty="0"/>
          </a:p>
          <a:p>
            <a:r>
              <a:rPr lang="en-US" u="sng" dirty="0">
                <a:hlinkClick r:id="rId5"/>
              </a:rPr>
              <a:t>Cloud Security Alliance Triangle Chapter</a:t>
            </a:r>
            <a:endParaRPr lang="en-US" dirty="0"/>
          </a:p>
          <a:p>
            <a:r>
              <a:rPr lang="en-US" u="sng" dirty="0">
                <a:hlinkClick r:id="rId6"/>
              </a:rPr>
              <a:t>Raleigh Cyber Security for Control Systems</a:t>
            </a:r>
            <a:endParaRPr lang="en-US" dirty="0"/>
          </a:p>
          <a:p>
            <a:r>
              <a:rPr lang="en-US" u="sng" dirty="0">
                <a:hlinkClick r:id="rId7"/>
              </a:rPr>
              <a:t>Triangle Linux Users Group</a:t>
            </a:r>
            <a:r>
              <a:rPr lang="en-US" dirty="0"/>
              <a:t> </a:t>
            </a:r>
          </a:p>
          <a:p>
            <a:r>
              <a:rPr lang="en-US" u="sng" dirty="0">
                <a:hlinkClick r:id="rId8"/>
              </a:rPr>
              <a:t>Triangle Linux Users Group website</a:t>
            </a:r>
            <a:endParaRPr lang="en-US" dirty="0"/>
          </a:p>
          <a:p>
            <a:r>
              <a:rPr lang="en-US" u="sng" dirty="0">
                <a:hlinkClick r:id="rId9"/>
              </a:rPr>
              <a:t>AI - RTP</a:t>
            </a:r>
            <a:endParaRPr lang="en-US" dirty="0"/>
          </a:p>
          <a:p>
            <a:r>
              <a:rPr lang="en-US" u="sng" dirty="0">
                <a:hlinkClick r:id="rId10"/>
              </a:rPr>
              <a:t>DefCon919</a:t>
            </a:r>
            <a:endParaRPr lang="en-US" u="sng" dirty="0"/>
          </a:p>
          <a:p>
            <a:r>
              <a:rPr lang="en-US" u="sng" dirty="0">
                <a:hlinkClick r:id="rId11"/>
              </a:rPr>
              <a:t>RTP Security Beers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6705A-F3D4-6712-3D76-304AB9155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638800" cy="4270375"/>
          </a:xfrm>
        </p:spPr>
        <p:txBody>
          <a:bodyPr>
            <a:noAutofit/>
          </a:bodyPr>
          <a:lstStyle/>
          <a:p>
            <a:r>
              <a:rPr lang="en-US" u="sng" dirty="0" err="1">
                <a:hlinkClick r:id="rId12"/>
              </a:rPr>
              <a:t>WiCyS</a:t>
            </a:r>
            <a:r>
              <a:rPr lang="en-US" u="sng" dirty="0">
                <a:hlinkClick r:id="rId12"/>
              </a:rPr>
              <a:t> North Carolina Affiliate</a:t>
            </a:r>
            <a:endParaRPr lang="en-US" dirty="0"/>
          </a:p>
          <a:p>
            <a:r>
              <a:rPr lang="en-US" u="sng" dirty="0">
                <a:hlinkClick r:id="rId13"/>
              </a:rPr>
              <a:t>Raleigh Red Hat User Group</a:t>
            </a:r>
            <a:endParaRPr lang="en-US" dirty="0"/>
          </a:p>
          <a:p>
            <a:r>
              <a:rPr lang="en-US" u="sng" dirty="0">
                <a:hlinkClick r:id="rId14"/>
              </a:rPr>
              <a:t>Raleigh Identity &amp; Access Management</a:t>
            </a:r>
            <a:endParaRPr lang="en-US" dirty="0"/>
          </a:p>
          <a:p>
            <a:r>
              <a:rPr lang="en-US" u="sng" dirty="0">
                <a:hlinkClick r:id="rId15"/>
              </a:rPr>
              <a:t>Data, Cloud and AI in Raleigh</a:t>
            </a:r>
            <a:endParaRPr lang="en-US" u="sng" dirty="0"/>
          </a:p>
          <a:p>
            <a:r>
              <a:rPr lang="en-US" u="sng" dirty="0">
                <a:hlinkClick r:id="rId16"/>
              </a:rPr>
              <a:t>Triangle AWS User Group</a:t>
            </a:r>
            <a:endParaRPr lang="en-US" dirty="0"/>
          </a:p>
          <a:p>
            <a:r>
              <a:rPr lang="en-US" u="sng" dirty="0">
                <a:hlinkClick r:id="rId17"/>
              </a:rPr>
              <a:t>RTP Programmability and Automation Meetup</a:t>
            </a:r>
            <a:endParaRPr lang="en-US" dirty="0"/>
          </a:p>
          <a:p>
            <a:r>
              <a:rPr lang="en-US" u="sng" dirty="0">
                <a:hlinkClick r:id="rId18"/>
              </a:rPr>
              <a:t>Ansible4Networking</a:t>
            </a:r>
            <a:endParaRPr lang="en-US" u="sng" dirty="0"/>
          </a:p>
          <a:p>
            <a:r>
              <a:rPr lang="en-US" u="sng" dirty="0">
                <a:hlinkClick r:id="rId19"/>
              </a:rPr>
              <a:t>All things open RTP Meetup</a:t>
            </a:r>
            <a:endParaRPr lang="en-US" u="sng" dirty="0"/>
          </a:p>
          <a:p>
            <a:r>
              <a:rPr lang="en-US" u="sng" dirty="0">
                <a:hlinkClick r:id="rId20"/>
              </a:rPr>
              <a:t>2600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7156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a56a4a5-e300-406a-98ff-7e36a0baac5b}" enabled="0" method="" siteId="{ca56a4a5-e300-406a-98ff-7e36a0baac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88</TotalTime>
  <Words>111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Candara</vt:lpstr>
      <vt:lpstr>Consolas</vt:lpstr>
      <vt:lpstr>Tech Computer 16x9</vt:lpstr>
      <vt:lpstr>ISSA Career Services Ask me Anything pre-presentation</vt:lpstr>
      <vt:lpstr>Cyber Security Focus areas</vt:lpstr>
      <vt:lpstr>What are you doing?</vt:lpstr>
      <vt:lpstr>Local IT and Security Meetup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Greenhaus, Dan</dc:creator>
  <cp:lastModifiedBy>Greenhaus, Dan</cp:lastModifiedBy>
  <cp:revision>1</cp:revision>
  <dcterms:created xsi:type="dcterms:W3CDTF">2025-09-04T13:39:32Z</dcterms:created>
  <dcterms:modified xsi:type="dcterms:W3CDTF">2025-09-08T13:27:32Z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