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7"/>
    <p:restoredTop sz="91667"/>
  </p:normalViewPr>
  <p:slideViewPr>
    <p:cSldViewPr snapToGrid="0">
      <p:cViewPr varScale="1">
        <p:scale>
          <a:sx n="101" d="100"/>
          <a:sy n="101" d="100"/>
        </p:scale>
        <p:origin x="660" y="114"/>
      </p:cViewPr>
      <p:guideLst/>
    </p:cSldViewPr>
  </p:slideViewPr>
  <p:notesTextViewPr>
    <p:cViewPr>
      <p:scale>
        <a:sx n="105" d="100"/>
        <a:sy n="10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Purdy" userId="1ab85f92c8880473" providerId="LiveId" clId="{B413D753-829C-4AD8-99E4-97BC6DA3AE78}"/>
    <pc:docChg chg="modSld">
      <pc:chgData name="Thomas Purdy" userId="1ab85f92c8880473" providerId="LiveId" clId="{B413D753-829C-4AD8-99E4-97BC6DA3AE78}" dt="2024-03-08T17:44:16.202" v="1" actId="6549"/>
      <pc:docMkLst>
        <pc:docMk/>
      </pc:docMkLst>
      <pc:sldChg chg="modSp mod">
        <pc:chgData name="Thomas Purdy" userId="1ab85f92c8880473" providerId="LiveId" clId="{B413D753-829C-4AD8-99E4-97BC6DA3AE78}" dt="2024-03-08T17:44:16.202" v="1" actId="6549"/>
        <pc:sldMkLst>
          <pc:docMk/>
          <pc:sldMk cId="3374551581" sldId="256"/>
        </pc:sldMkLst>
        <pc:spChg chg="mod">
          <ac:chgData name="Thomas Purdy" userId="1ab85f92c8880473" providerId="LiveId" clId="{B413D753-829C-4AD8-99E4-97BC6DA3AE78}" dt="2024-03-08T17:44:16.202" v="1" actId="6549"/>
          <ac:spMkLst>
            <pc:docMk/>
            <pc:sldMk cId="3374551581" sldId="256"/>
            <ac:spMk id="2" creationId="{61D978B3-C1A3-BED9-9CFA-BE4077D993D1}"/>
          </ac:spMkLst>
        </pc:spChg>
      </pc:sldChg>
      <pc:sldChg chg="modSp mod">
        <pc:chgData name="Thomas Purdy" userId="1ab85f92c8880473" providerId="LiveId" clId="{B413D753-829C-4AD8-99E4-97BC6DA3AE78}" dt="2024-03-08T17:36:47.562" v="0" actId="113"/>
        <pc:sldMkLst>
          <pc:docMk/>
          <pc:sldMk cId="3512838544" sldId="263"/>
        </pc:sldMkLst>
        <pc:spChg chg="mod">
          <ac:chgData name="Thomas Purdy" userId="1ab85f92c8880473" providerId="LiveId" clId="{B413D753-829C-4AD8-99E4-97BC6DA3AE78}" dt="2024-03-08T17:36:47.562" v="0" actId="113"/>
          <ac:spMkLst>
            <pc:docMk/>
            <pc:sldMk cId="3512838544" sldId="263"/>
            <ac:spMk id="3" creationId="{8247CF3F-DCB4-F13B-D40F-8201CEDE09F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B697E-7DBC-4946-ABD9-4809A40B470E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5705E-D416-EC42-A6B9-EF929876B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1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5705E-D416-EC42-A6B9-EF929876BB2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0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 dirty="0"/>
          </a:p>
          <a:p>
            <a:endParaRPr lang="en-US" sz="4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5705E-D416-EC42-A6B9-EF929876BB2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399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5705E-D416-EC42-A6B9-EF929876BB2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0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acolewa@ncs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digferris@bellsouth.net" TargetMode="External"/><Relationship Id="rId3" Type="http://schemas.openxmlformats.org/officeDocument/2006/relationships/hyperlink" Target="mailto:tepurdy@att.net" TargetMode="External"/><Relationship Id="rId7" Type="http://schemas.openxmlformats.org/officeDocument/2006/relationships/hyperlink" Target="mailto:tacituacitum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e@jonlee.us" TargetMode="External"/><Relationship Id="rId5" Type="http://schemas.openxmlformats.org/officeDocument/2006/relationships/hyperlink" Target="mailto:eacolewa@ncsu.edu" TargetMode="External"/><Relationship Id="rId10" Type="http://schemas.openxmlformats.org/officeDocument/2006/relationships/image" Target="../media/image9.jpg"/><Relationship Id="rId4" Type="http://schemas.openxmlformats.org/officeDocument/2006/relationships/hyperlink" Target="mailto:chris.uhlig@disys.com" TargetMode="External"/><Relationship Id="rId9" Type="http://schemas.openxmlformats.org/officeDocument/2006/relationships/hyperlink" Target="mailto:dangreenhous@gmail.co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raleigh.issa.org/meetings/career-services" TargetMode="External"/><Relationship Id="rId7" Type="http://schemas.openxmlformats.org/officeDocument/2006/relationships/hyperlink" Target="https://discord.com/channel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witter.com/raleighissa" TargetMode="External"/><Relationship Id="rId5" Type="http://schemas.openxmlformats.org/officeDocument/2006/relationships/hyperlink" Target="https://www.facebook.com/groups/raleighissa" TargetMode="External"/><Relationship Id="rId4" Type="http://schemas.openxmlformats.org/officeDocument/2006/relationships/hyperlink" Target="https://www.linkedin.com/company/issa-raleigh-chapte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forage.com/blog/basics/elevator-pitc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learvoice.com/resources/elevator-pitch-job-interview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.gov/credit-reports" TargetMode="External"/><Relationship Id="rId2" Type="http://schemas.openxmlformats.org/officeDocument/2006/relationships/hyperlink" Target="https://backgroundchecks.org/justdeleteme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zdnet.com/article/how-to-delete-yourself-from-internet-search-results-and-hide-your-identity-online" TargetMode="External"/><Relationship Id="rId4" Type="http://schemas.openxmlformats.org/officeDocument/2006/relationships/hyperlink" Target="https://www.wired.com/story/delete-yourself-from-interne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areersidekick.com/tools/job-search-websites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muse.com/advice/45-things-to-do-on-social-media-to-find-jobs" TargetMode="External"/><Relationship Id="rId2" Type="http://schemas.openxmlformats.org/officeDocument/2006/relationships/hyperlink" Target="https://hbr.org/2021/09/stop-screening-job-candidates-social-media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78B3-C1A3-BED9-9CFA-BE4077D993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Job </a:t>
            </a:r>
            <a:r>
              <a:rPr lang="en-US"/>
              <a:t>Seekers Checkup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114746-7F3D-D9ED-230C-7A36AEF54A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/>
              <a:t>Elizabeth Cole-Walker</a:t>
            </a:r>
          </a:p>
          <a:p>
            <a:r>
              <a:rPr lang="en-US" sz="1800" dirty="0">
                <a:hlinkClick r:id="rId2"/>
              </a:rPr>
              <a:t>eacolewa@ncsu.edu</a:t>
            </a:r>
            <a:r>
              <a:rPr lang="en-US" sz="1800"/>
              <a:t> </a:t>
            </a:r>
          </a:p>
          <a:p>
            <a:r>
              <a:rPr lang="en-US" sz="1800" dirty="0"/>
              <a:t>NC State Security and Risk Assurance</a:t>
            </a:r>
          </a:p>
          <a:p>
            <a:r>
              <a:rPr lang="en-US" sz="1800" dirty="0"/>
              <a:t>March 2024</a:t>
            </a:r>
          </a:p>
        </p:txBody>
      </p:sp>
    </p:spTree>
    <p:extLst>
      <p:ext uri="{BB962C8B-B14F-4D97-AF65-F5344CB8AC3E}">
        <p14:creationId xmlns:p14="http://schemas.microsoft.com/office/powerpoint/2010/main" val="3374551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88480C-E72B-DB7C-C9A5-96D46B5714BA}"/>
              </a:ext>
            </a:extLst>
          </p:cNvPr>
          <p:cNvSpPr txBox="1"/>
          <p:nvPr/>
        </p:nvSpPr>
        <p:spPr>
          <a:xfrm>
            <a:off x="908180" y="1042386"/>
            <a:ext cx="8906380" cy="48097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800" b="1" dirty="0">
                <a:solidFill>
                  <a:srgbClr val="262626"/>
                </a:solidFill>
              </a:rPr>
              <a:t>Career Services Support Team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200" dirty="0">
                <a:solidFill>
                  <a:srgbClr val="262626"/>
                </a:solidFill>
              </a:rPr>
              <a:t>Tom Purdy </a:t>
            </a:r>
            <a:r>
              <a:rPr lang="en-US" sz="2200" dirty="0">
                <a:solidFill>
                  <a:srgbClr val="262626"/>
                </a:solidFill>
                <a:hlinkClick r:id="rId3"/>
              </a:rPr>
              <a:t>tepurdy@att.net</a:t>
            </a:r>
            <a:endParaRPr lang="en-US" sz="2200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200" dirty="0">
                <a:solidFill>
                  <a:srgbClr val="262626"/>
                </a:solidFill>
              </a:rPr>
              <a:t>Chris Uhlig </a:t>
            </a:r>
            <a:r>
              <a:rPr lang="en-US" sz="2200" dirty="0">
                <a:solidFill>
                  <a:srgbClr val="262626"/>
                </a:solidFill>
                <a:hlinkClick r:id="rId4"/>
              </a:rPr>
              <a:t>chris.uhlig@disys.com</a:t>
            </a:r>
            <a:r>
              <a:rPr lang="en-US" sz="2200" dirty="0">
                <a:solidFill>
                  <a:srgbClr val="262626"/>
                </a:solidFill>
              </a:rPr>
              <a:t> 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200" dirty="0">
                <a:solidFill>
                  <a:srgbClr val="262626"/>
                </a:solidFill>
              </a:rPr>
              <a:t>Elizabeth Cole-Walker </a:t>
            </a:r>
            <a:r>
              <a:rPr lang="en-US" sz="2200" dirty="0">
                <a:solidFill>
                  <a:srgbClr val="262626"/>
                </a:solidFill>
                <a:hlinkClick r:id="rId5"/>
              </a:rPr>
              <a:t>eacolewa@ncsu.edu</a:t>
            </a:r>
            <a:endParaRPr lang="en-US" sz="2200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200" dirty="0">
                <a:solidFill>
                  <a:srgbClr val="262626"/>
                </a:solidFill>
              </a:rPr>
              <a:t>Jon Lee </a:t>
            </a:r>
            <a:r>
              <a:rPr lang="en-US" sz="2200" dirty="0">
                <a:solidFill>
                  <a:srgbClr val="262626"/>
                </a:solidFill>
                <a:hlinkClick r:id="rId6"/>
              </a:rPr>
              <a:t>me@jonlee.us</a:t>
            </a:r>
            <a:endParaRPr lang="en-US" sz="2200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200" dirty="0">
                <a:solidFill>
                  <a:srgbClr val="262626"/>
                </a:solidFill>
              </a:rPr>
              <a:t>Even Strickland </a:t>
            </a:r>
            <a:r>
              <a:rPr lang="en-US" sz="2200" dirty="0">
                <a:solidFill>
                  <a:srgbClr val="262626"/>
                </a:solidFill>
                <a:hlinkClick r:id="rId7"/>
              </a:rPr>
              <a:t>tacituacitum@gmail.com</a:t>
            </a:r>
            <a:endParaRPr lang="en-US" sz="2200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200" dirty="0">
                <a:solidFill>
                  <a:srgbClr val="262626"/>
                </a:solidFill>
              </a:rPr>
              <a:t>Debra Farris </a:t>
            </a:r>
            <a:r>
              <a:rPr lang="en-US" sz="2200" dirty="0">
                <a:solidFill>
                  <a:srgbClr val="262626"/>
                </a:solidFill>
                <a:hlinkClick r:id="rId8"/>
              </a:rPr>
              <a:t>digferris@bellsouth.net</a:t>
            </a:r>
            <a:endParaRPr lang="en-US" sz="2200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200" dirty="0">
                <a:solidFill>
                  <a:srgbClr val="262626"/>
                </a:solidFill>
              </a:rPr>
              <a:t>Dan Greenhaus </a:t>
            </a:r>
            <a:r>
              <a:rPr lang="en-US" sz="2200" dirty="0">
                <a:solidFill>
                  <a:srgbClr val="262626"/>
                </a:solidFill>
                <a:hlinkClick r:id="rId9"/>
              </a:rPr>
              <a:t>dangreenhous@gmail.com</a:t>
            </a:r>
            <a:r>
              <a:rPr lang="en-US" sz="2200" dirty="0">
                <a:solidFill>
                  <a:srgbClr val="262626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en-US" sz="2200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en-US" sz="3200" dirty="0">
              <a:solidFill>
                <a:srgbClr val="262626"/>
              </a:solidFill>
            </a:endParaRPr>
          </a:p>
        </p:txBody>
      </p:sp>
      <p:pic>
        <p:nvPicPr>
          <p:cNvPr id="13" name="Picture 12" descr="Cartoon characters next to a blue phone booth&#10;&#10;Description automatically generated">
            <a:extLst>
              <a:ext uri="{FF2B5EF4-FFF2-40B4-BE49-F238E27FC236}">
                <a16:creationId xmlns:a16="http://schemas.microsoft.com/office/drawing/2014/main" id="{60D61D97-6654-B074-F664-FA6822F7D1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1445" y="1423844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45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CAC954-CEE9-0CBD-531B-3EC718206E4D}"/>
              </a:ext>
            </a:extLst>
          </p:cNvPr>
          <p:cNvSpPr txBox="1"/>
          <p:nvPr/>
        </p:nvSpPr>
        <p:spPr>
          <a:xfrm>
            <a:off x="908180" y="992502"/>
            <a:ext cx="10375640" cy="2899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800" b="1" dirty="0">
                <a:solidFill>
                  <a:srgbClr val="262626"/>
                </a:solidFill>
              </a:rPr>
              <a:t>Career Service Resources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400" dirty="0">
                <a:solidFill>
                  <a:srgbClr val="262626"/>
                </a:solidFill>
              </a:rPr>
              <a:t>Chapter Website </a:t>
            </a:r>
            <a:r>
              <a:rPr lang="en-US" sz="2400" dirty="0">
                <a:solidFill>
                  <a:srgbClr val="262626"/>
                </a:solidFill>
                <a:hlinkClick r:id="rId3"/>
              </a:rPr>
              <a:t>https://raleigh.issa.org/meetings/career-services</a:t>
            </a:r>
            <a:endParaRPr lang="en-US" sz="2400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400" dirty="0">
                <a:solidFill>
                  <a:srgbClr val="262626"/>
                </a:solidFill>
              </a:rPr>
              <a:t>Chapter LinkedIn </a:t>
            </a:r>
            <a:r>
              <a:rPr lang="en-US" sz="2400" dirty="0">
                <a:solidFill>
                  <a:srgbClr val="262626"/>
                </a:solidFill>
                <a:hlinkClick r:id="rId4"/>
              </a:rPr>
              <a:t>https://www.linkedin.com/company/issa-raleigh-chapter</a:t>
            </a:r>
            <a:endParaRPr lang="en-US" sz="2400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400" dirty="0">
                <a:solidFill>
                  <a:srgbClr val="262626"/>
                </a:solidFill>
              </a:rPr>
              <a:t>Chapter Facebook </a:t>
            </a:r>
            <a:r>
              <a:rPr lang="en-US" sz="2400" dirty="0">
                <a:solidFill>
                  <a:srgbClr val="262626"/>
                </a:solidFill>
                <a:hlinkClick r:id="rId5"/>
              </a:rPr>
              <a:t>https://www.facebook.com/groups/raleighissa</a:t>
            </a:r>
            <a:r>
              <a:rPr lang="en-US" sz="2400" dirty="0">
                <a:solidFill>
                  <a:srgbClr val="262626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400" dirty="0">
                <a:solidFill>
                  <a:srgbClr val="262626"/>
                </a:solidFill>
              </a:rPr>
              <a:t>Chapter Twitter </a:t>
            </a:r>
            <a:r>
              <a:rPr lang="en-US" sz="2400" dirty="0">
                <a:solidFill>
                  <a:srgbClr val="262626"/>
                </a:solidFill>
                <a:hlinkClick r:id="rId6"/>
              </a:rPr>
              <a:t>Https://twitter.com/raleighissa</a:t>
            </a:r>
            <a:endParaRPr lang="en-US" sz="2400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400" dirty="0"/>
              <a:t>Discord –&gt; Channels –&gt; Raleigh ISSA –&gt; Jobs </a:t>
            </a:r>
            <a:r>
              <a:rPr lang="en-US" sz="2400" dirty="0">
                <a:hlinkClick r:id="rId7"/>
              </a:rPr>
              <a:t>https://discord.com/channels</a:t>
            </a:r>
            <a:endParaRPr lang="en-US" sz="2400" dirty="0"/>
          </a:p>
        </p:txBody>
      </p:sp>
      <p:pic>
        <p:nvPicPr>
          <p:cNvPr id="1026" name="Picture 2" descr="1000+ images about the tick on Pinterest | Seasons, Cartoon and Real people">
            <a:extLst>
              <a:ext uri="{FF2B5EF4-FFF2-40B4-BE49-F238E27FC236}">
                <a16:creationId xmlns:a16="http://schemas.microsoft.com/office/drawing/2014/main" id="{6CBB8CF8-0CD7-CBB6-875F-77BBF888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221" y="4010483"/>
            <a:ext cx="3850578" cy="216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23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E7F31-017C-55F4-4868-E2D26390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41" y="1388534"/>
            <a:ext cx="4531659" cy="1371600"/>
          </a:xfrm>
        </p:spPr>
        <p:txBody>
          <a:bodyPr>
            <a:normAutofit/>
          </a:bodyPr>
          <a:lstStyle/>
          <a:p>
            <a:r>
              <a:rPr lang="en-US" sz="3200" dirty="0"/>
              <a:t>What is your digital image?</a:t>
            </a:r>
          </a:p>
        </p:txBody>
      </p:sp>
      <p:pic>
        <p:nvPicPr>
          <p:cNvPr id="7" name="Content Placeholder 6" descr="A colorful tunnel with many images&#10;&#10;Description automatically generated">
            <a:extLst>
              <a:ext uri="{FF2B5EF4-FFF2-40B4-BE49-F238E27FC236}">
                <a16:creationId xmlns:a16="http://schemas.microsoft.com/office/drawing/2014/main" id="{0631E53A-1E02-58E7-709E-4C8A4FF87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138" y="1324639"/>
            <a:ext cx="5470525" cy="420872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7B485-0DF8-E63E-5F8D-69A755398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LinkedIn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Resume(s)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Elevator Pitch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Digital Footprint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Job Platforms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3293306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C2389-4B97-E855-FC55-52DCC5092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LinkedIn Profile and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A9BEE-6BC6-ADA9-4D97-6CE48E160F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Do you have a professional looking headshot?</a:t>
            </a:r>
          </a:p>
          <a:p>
            <a:r>
              <a:rPr lang="en-US" dirty="0"/>
              <a:t>Do you have a brief description?</a:t>
            </a:r>
          </a:p>
          <a:p>
            <a:r>
              <a:rPr lang="en-US" dirty="0"/>
              <a:t>Do you have endorsements?</a:t>
            </a:r>
          </a:p>
          <a:p>
            <a:r>
              <a:rPr lang="en-US" dirty="0"/>
              <a:t>Do you have marketing posts?</a:t>
            </a:r>
          </a:p>
          <a:p>
            <a:r>
              <a:rPr lang="en-US" dirty="0"/>
              <a:t>Do you share articles and resources?</a:t>
            </a:r>
          </a:p>
          <a:p>
            <a:r>
              <a:rPr lang="en-US" dirty="0"/>
              <a:t>What groups do you belong to?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B1441-90BD-EC9D-1562-0F072F972D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Do you have a general resume?</a:t>
            </a:r>
          </a:p>
          <a:p>
            <a:r>
              <a:rPr lang="en-US" dirty="0"/>
              <a:t>Are your skills fine tuned?</a:t>
            </a:r>
          </a:p>
          <a:p>
            <a:r>
              <a:rPr lang="en-US" dirty="0"/>
              <a:t>Are your certifications and trainings up to date?</a:t>
            </a:r>
          </a:p>
          <a:p>
            <a:r>
              <a:rPr lang="en-US" dirty="0"/>
              <a:t>What are your public profile settings?</a:t>
            </a:r>
          </a:p>
          <a:p>
            <a:r>
              <a:rPr lang="en-US" dirty="0"/>
              <a:t>Do you have tailored resumes for specific job applications?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160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5899-20CC-874F-DF15-62918C59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26090-176A-C2AA-E5D8-0700718C88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Add LinkedIn profile</a:t>
            </a:r>
          </a:p>
          <a:p>
            <a:r>
              <a:rPr lang="en-US" dirty="0"/>
              <a:t>Dedicated email for job search </a:t>
            </a:r>
          </a:p>
          <a:p>
            <a:r>
              <a:rPr lang="en-US" dirty="0"/>
              <a:t>Only include supporting and relevant information (remember you have LinkedIn to provide more)</a:t>
            </a:r>
          </a:p>
          <a:p>
            <a:r>
              <a:rPr lang="en-US" dirty="0"/>
              <a:t>Needs to be easy to read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4C23B3-C4F8-BF94-886D-04D4E7705A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Can all important information be found quickly</a:t>
            </a:r>
          </a:p>
          <a:p>
            <a:r>
              <a:rPr lang="en-US" dirty="0"/>
              <a:t>Customize to each post</a:t>
            </a:r>
          </a:p>
          <a:p>
            <a:r>
              <a:rPr lang="en-US" dirty="0"/>
              <a:t>Proof reading is critical</a:t>
            </a:r>
          </a:p>
          <a:p>
            <a:r>
              <a:rPr lang="en-US" dirty="0"/>
              <a:t>Only list relevant certifications</a:t>
            </a:r>
          </a:p>
          <a:p>
            <a:r>
              <a:rPr lang="en-US" dirty="0"/>
              <a:t>Use supportive references</a:t>
            </a:r>
          </a:p>
          <a:p>
            <a:r>
              <a:rPr lang="en-US" dirty="0"/>
              <a:t>Be concise and use an active voice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00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2B238-9FE0-E929-7B20-A78EBAD08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Elevator Pitch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90850-BB08-4A35-2435-AFAE91D86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9378517" cy="33101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Brief summery of who you are and what you do (or are trying to do)</a:t>
            </a:r>
          </a:p>
          <a:p>
            <a:r>
              <a:rPr lang="en-US" dirty="0"/>
              <a:t>Best to include what you can do (bring to the table) instead of what you want</a:t>
            </a:r>
          </a:p>
          <a:p>
            <a:r>
              <a:rPr lang="en-US" dirty="0"/>
              <a:t>No longer then 30 seconds</a:t>
            </a:r>
          </a:p>
          <a:p>
            <a:r>
              <a:rPr lang="en-US" dirty="0"/>
              <a:t>Designed to spark action from the listener</a:t>
            </a:r>
          </a:p>
          <a:p>
            <a:r>
              <a:rPr lang="en-US" dirty="0"/>
              <a:t>Elements are who you are, what you do or want to do, what’s unique about you, and what your “ask” is</a:t>
            </a:r>
          </a:p>
          <a:p>
            <a:pPr marL="0" indent="0">
              <a:buNone/>
            </a:pPr>
            <a:r>
              <a:rPr lang="en-US" sz="1500" dirty="0">
                <a:hlinkClick r:id="rId3"/>
              </a:rPr>
              <a:t>https://www.theforage.com/blog/basics/elevator-pitch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hlinkClick r:id="rId4"/>
              </a:rPr>
              <a:t>https://www.clearvoice.com/resources/elevator-pitch-job-interview/</a:t>
            </a:r>
            <a:endParaRPr lang="en-US" sz="15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22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3596-BF58-65E7-2362-C6678BD35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Footprint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7CF3F-DCB4-F13B-D40F-8201CEDE0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10138179" cy="3681454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/>
              <a:t>Use different browsers to search yourself </a:t>
            </a:r>
          </a:p>
          <a:p>
            <a:r>
              <a:rPr lang="en-US" sz="3100" dirty="0"/>
              <a:t>Try to correct errors and remove negative information</a:t>
            </a:r>
          </a:p>
          <a:p>
            <a:r>
              <a:rPr lang="en-US" sz="3100" dirty="0"/>
              <a:t>Confirm settings for social media are </a:t>
            </a:r>
            <a:r>
              <a:rPr lang="en-US" sz="3100" b="1" dirty="0"/>
              <a:t>private</a:t>
            </a:r>
            <a:r>
              <a:rPr lang="en-US" sz="3100" dirty="0"/>
              <a:t> as applicable</a:t>
            </a:r>
          </a:p>
          <a:p>
            <a:r>
              <a:rPr lang="en-US" sz="3100" dirty="0"/>
              <a:t>Check your credit reports</a:t>
            </a:r>
          </a:p>
          <a:p>
            <a:r>
              <a:rPr lang="en-US" sz="3100" dirty="0"/>
              <a:t>Sanitize pictures </a:t>
            </a:r>
          </a:p>
          <a:p>
            <a:r>
              <a:rPr lang="en-US" sz="3100" dirty="0"/>
              <a:t>Don’t overshare your information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backgroundchecks.org/justdeleteme</a:t>
            </a:r>
            <a:endParaRPr lang="en-US" dirty="0"/>
          </a:p>
          <a:p>
            <a:pPr marL="0" indent="0">
              <a:buNone/>
            </a:pPr>
            <a:r>
              <a:rPr lang="en-US" sz="1800" b="0" i="0" u="sng" strike="noStrike" dirty="0">
                <a:solidFill>
                  <a:srgbClr val="0097A7"/>
                </a:solidFill>
                <a:effectLst/>
                <a:latin typeface="Century Gothic" panose="020B0502020202020204" pitchFamily="34" charset="0"/>
                <a:hlinkClick r:id="rId3"/>
              </a:rPr>
              <a:t>usa.gov/credit-reports</a:t>
            </a:r>
            <a:endParaRPr lang="en-US" sz="1800" b="0" i="0" u="sng" strike="noStrike" dirty="0">
              <a:solidFill>
                <a:srgbClr val="0097A7"/>
              </a:solidFill>
              <a:effectLst/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hlinkClick r:id="rId4"/>
              </a:rPr>
              <a:t>wired.com/story/delete-yourself-from-internet</a:t>
            </a:r>
            <a:endParaRPr lang="en-US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hlinkClick r:id="rId5"/>
              </a:rPr>
              <a:t>zdnet.com/article/how-to-delete-yourself-from-internet-search-results-and-hide-your-identity-online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38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C0202-402D-8A63-FE2D-59331BA63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Platforms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F7678-9698-B3D0-2AF3-83477B2B1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9499540" cy="33101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Company websites</a:t>
            </a:r>
          </a:p>
          <a:p>
            <a:r>
              <a:rPr lang="en-US" dirty="0"/>
              <a:t>LinkedIn (cost business to post job)</a:t>
            </a:r>
          </a:p>
          <a:p>
            <a:r>
              <a:rPr lang="en-US" dirty="0"/>
              <a:t>Indeed (great for data mining and research)</a:t>
            </a:r>
          </a:p>
          <a:p>
            <a:r>
              <a:rPr lang="en-US" dirty="0"/>
              <a:t>CareerBuilder</a:t>
            </a:r>
          </a:p>
          <a:p>
            <a:r>
              <a:rPr lang="en-US" dirty="0"/>
              <a:t>Simply Hired (best for entry level)</a:t>
            </a:r>
          </a:p>
          <a:p>
            <a:r>
              <a:rPr lang="en-US" dirty="0"/>
              <a:t>ZipRecruiter (cost business to post job; best for entry level)</a:t>
            </a:r>
          </a:p>
          <a:p>
            <a:pPr marL="0" indent="0">
              <a:buNone/>
            </a:pPr>
            <a:r>
              <a:rPr lang="en-US" sz="1900" dirty="0">
                <a:hlinkClick r:id="rId2"/>
              </a:rPr>
              <a:t>https://careersidekick.com/tools/job-search-websites</a:t>
            </a:r>
            <a:r>
              <a:rPr lang="en-US" sz="1900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4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2CB2-8609-620E-8439-162F96E7D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54298-48C9-E1BB-F808-BDBB60AED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9598150" cy="33101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Check up on </a:t>
            </a:r>
            <a:r>
              <a:rPr lang="en-US" b="1" dirty="0"/>
              <a:t>All</a:t>
            </a:r>
            <a:r>
              <a:rPr lang="en-US" dirty="0"/>
              <a:t> social media sites – ensure they support your job search not hinder</a:t>
            </a:r>
          </a:p>
          <a:p>
            <a:r>
              <a:rPr lang="en-US" dirty="0"/>
              <a:t>Avoid posting any derogatory or offensive content</a:t>
            </a:r>
          </a:p>
          <a:p>
            <a:r>
              <a:rPr lang="en-US" dirty="0"/>
              <a:t>Be careful about the people or groups followed</a:t>
            </a:r>
          </a:p>
          <a:p>
            <a:r>
              <a:rPr lang="en-US" dirty="0"/>
              <a:t>Check privacy settings to limit what can be seen</a:t>
            </a:r>
          </a:p>
          <a:p>
            <a:r>
              <a:rPr lang="en-US" dirty="0"/>
              <a:t>Limit your network and connections</a:t>
            </a:r>
          </a:p>
          <a:p>
            <a:r>
              <a:rPr lang="en-US" dirty="0"/>
              <a:t>FTC – If you are denied a job due to background check they must provide a copy</a:t>
            </a:r>
          </a:p>
          <a:p>
            <a:pPr marL="0" indent="0">
              <a:buNone/>
            </a:pPr>
            <a:r>
              <a:rPr lang="en-US" sz="2100" dirty="0">
                <a:hlinkClick r:id="rId2"/>
              </a:rPr>
              <a:t>hbr.org/2021/09/stop-screening-job-candidates-social-media</a:t>
            </a:r>
            <a:endParaRPr lang="en-US" sz="2100" dirty="0"/>
          </a:p>
          <a:p>
            <a:pPr marL="0" indent="0">
              <a:buNone/>
            </a:pPr>
            <a:r>
              <a:rPr lang="en-US" sz="2100" dirty="0">
                <a:hlinkClick r:id="rId3"/>
              </a:rPr>
              <a:t>themuse.com/advice/45-things-to-do-on-social-media-to-find-jobs</a:t>
            </a:r>
            <a:r>
              <a:rPr lang="en-US" sz="2100" dirty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85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32" name="Picture 1031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1034" name="Picture 1033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035" name="Picture 1034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DDD34390-BB72-482C-8D73-495C13499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20F7ACBD-1BAA-4CBC-A561-880B5E556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042" name="Picture 1041">
              <a:extLst>
                <a:ext uri="{FF2B5EF4-FFF2-40B4-BE49-F238E27FC236}">
                  <a16:creationId xmlns:a16="http://schemas.microsoft.com/office/drawing/2014/main" id="{32C44967-F950-4471-9B8D-9EC21662D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43" name="Rectangle 1042">
              <a:extLst>
                <a:ext uri="{FF2B5EF4-FFF2-40B4-BE49-F238E27FC236}">
                  <a16:creationId xmlns:a16="http://schemas.microsoft.com/office/drawing/2014/main" id="{7D87FA17-8CA2-4D2D-A487-23AABEAC8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1044" name="Picture 1043">
              <a:extLst>
                <a:ext uri="{FF2B5EF4-FFF2-40B4-BE49-F238E27FC236}">
                  <a16:creationId xmlns:a16="http://schemas.microsoft.com/office/drawing/2014/main" id="{5699C403-7CD0-4DE9-A035-17312505D1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45" name="Picture 1044">
              <a:extLst>
                <a:ext uri="{FF2B5EF4-FFF2-40B4-BE49-F238E27FC236}">
                  <a16:creationId xmlns:a16="http://schemas.microsoft.com/office/drawing/2014/main" id="{D905EA4F-1497-42D3-84C9-2E1973BE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FB75BB-CB00-2B35-A052-59C732C1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573" y="3760257"/>
            <a:ext cx="10947679" cy="141863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If you are not getting the response you want, you may need to change what you are doing.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Don’t be afraid to ask for help!</a:t>
            </a:r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52062B71-C76E-495D-8314-1A1532AC1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72202" y="1092200"/>
            <a:ext cx="7240536" cy="2417572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6 Dilbert strips about getting the new job of your dreams | by Robert Drury  | Getting Started in Product | Medium">
            <a:extLst>
              <a:ext uri="{FF2B5EF4-FFF2-40B4-BE49-F238E27FC236}">
                <a16:creationId xmlns:a16="http://schemas.microsoft.com/office/drawing/2014/main" id="{684304FE-38F7-69D5-8C27-6A72273C5C2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5" b="6375"/>
          <a:stretch/>
        </p:blipFill>
        <p:spPr bwMode="auto">
          <a:xfrm>
            <a:off x="2792242" y="1410208"/>
            <a:ext cx="6568068" cy="177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647A3FF6-0F12-488B-A6E0-44B0E7CA4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262441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27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328</TotalTime>
  <Words>626</Words>
  <Application>Microsoft Office PowerPoint</Application>
  <PresentationFormat>Widescreen</PresentationFormat>
  <Paragraphs>94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Century Gothic</vt:lpstr>
      <vt:lpstr>Garamond</vt:lpstr>
      <vt:lpstr>Organic</vt:lpstr>
      <vt:lpstr>Job Seekers Checkup</vt:lpstr>
      <vt:lpstr>What is your digital image?</vt:lpstr>
      <vt:lpstr>LinkedIn Profile and Use</vt:lpstr>
      <vt:lpstr>Resume(s)</vt:lpstr>
      <vt:lpstr>Elevator Pitch</vt:lpstr>
      <vt:lpstr>Digital Footprint</vt:lpstr>
      <vt:lpstr>Job Platforms</vt:lpstr>
      <vt:lpstr>Social Media</vt:lpstr>
      <vt:lpstr>If you are not getting the response you want, you may need to change what you are doing.  Don’t be afraid to ask for help!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On Your Brand</dc:title>
  <dc:creator>Elizabeth Ann Cole-Walker</dc:creator>
  <cp:lastModifiedBy>Thomas Purdy</cp:lastModifiedBy>
  <cp:revision>5</cp:revision>
  <dcterms:created xsi:type="dcterms:W3CDTF">2024-03-06T15:28:22Z</dcterms:created>
  <dcterms:modified xsi:type="dcterms:W3CDTF">2024-03-08T17:44:25Z</dcterms:modified>
</cp:coreProperties>
</file>