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8" r:id="rId5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4404"/>
    <a:srgbClr val="5F6F0F"/>
    <a:srgbClr val="718412"/>
    <a:srgbClr val="65741A"/>
    <a:srgbClr val="70811D"/>
    <a:srgbClr val="7B8D1F"/>
    <a:srgbClr val="839721"/>
    <a:srgbClr val="95AB25"/>
    <a:srgbClr val="BC5500"/>
    <a:srgbClr val="C45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Nakamura" userId="6d82098a522c4bd3" providerId="LiveId" clId="{5B656022-FBCB-4772-BB63-B0B34733415C}"/>
    <pc:docChg chg="modSld">
      <pc:chgData name="Mark Nakamura" userId="6d82098a522c4bd3" providerId="LiveId" clId="{5B656022-FBCB-4772-BB63-B0B34733415C}" dt="2023-07-17T21:19:57.368" v="241" actId="20577"/>
      <pc:docMkLst>
        <pc:docMk/>
      </pc:docMkLst>
      <pc:sldChg chg="modSp mod">
        <pc:chgData name="Mark Nakamura" userId="6d82098a522c4bd3" providerId="LiveId" clId="{5B656022-FBCB-4772-BB63-B0B34733415C}" dt="2023-07-17T21:19:57.368" v="241" actId="20577"/>
        <pc:sldMkLst>
          <pc:docMk/>
          <pc:sldMk cId="3529114326" sldId="268"/>
        </pc:sldMkLst>
        <pc:spChg chg="mod">
          <ac:chgData name="Mark Nakamura" userId="6d82098a522c4bd3" providerId="LiveId" clId="{5B656022-FBCB-4772-BB63-B0B34733415C}" dt="2023-07-17T21:19:57.368" v="241" actId="20577"/>
          <ac:spMkLst>
            <pc:docMk/>
            <pc:sldMk cId="3529114326" sldId="268"/>
            <ac:spMk id="1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B4EDC-59C0-49C7-8ADA-5A781B329E02}" type="datetimeFigureOut">
              <a:rPr lang="en-US"/>
              <a:t>7/17/2023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29053-DC2A-4342-ADD4-2FD729D91E2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8D46A-B586-417D-BFBD-8C8FE0AAF762}" type="datetimeFigureOut">
              <a:rPr lang="en-US"/>
              <a:t>7/17/2023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5BD7-F043-4D1B-AA17-CD412FC534D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bottom lin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reeform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Freeform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7/17/2023</a:t>
            </a:fld>
            <a:endParaRPr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7/17/2023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7/17/2023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7/17/2023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7/17/2023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7/17/2023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 baseline="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7/17/2023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7/17/2023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7/17/2023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7/17/2023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7/17/2023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eft lines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reeform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Freeform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D029-FB74-4578-B929-F66AA97659CA}" type="datetimeFigureOut">
              <a:rPr lang="en-US"/>
              <a:pPr/>
              <a:t>7/17/2023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Cyber Security Workshop Series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Our vision is to 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repare the next generation of cybersecurity professionals by aligning theory with real-world practical application and skills</a:t>
            </a:r>
          </a:p>
          <a:p>
            <a:r>
              <a:rPr lang="en-US" dirty="0"/>
              <a:t>This series is focused on the basics and aimed towards beginners</a:t>
            </a:r>
          </a:p>
          <a:p>
            <a:pPr lvl="1"/>
            <a:r>
              <a:rPr lang="en-US" dirty="0"/>
              <a:t>But everyone is welcome!</a:t>
            </a:r>
          </a:p>
          <a:p>
            <a:r>
              <a:rPr lang="en-US" dirty="0"/>
              <a:t>In this session, we will cover networking, packet analysis, Linux, and CTF-style learning</a:t>
            </a:r>
          </a:p>
          <a:p>
            <a:r>
              <a:rPr lang="en-US" dirty="0"/>
              <a:t>Participants will take away practical, hands-on experience</a:t>
            </a:r>
          </a:p>
          <a:p>
            <a:pPr lvl="1"/>
            <a:r>
              <a:rPr lang="en-US" dirty="0"/>
              <a:t>OSI &amp; TCP/IP models, ports, protocols, services</a:t>
            </a:r>
          </a:p>
          <a:p>
            <a:pPr lvl="1"/>
            <a:r>
              <a:rPr lang="en-US" dirty="0"/>
              <a:t>Wireshark, </a:t>
            </a:r>
            <a:r>
              <a:rPr lang="en-US" dirty="0" err="1"/>
              <a:t>tshark</a:t>
            </a:r>
            <a:r>
              <a:rPr lang="en-US"/>
              <a:t>, tcpdump</a:t>
            </a:r>
            <a:endParaRPr lang="en-US" dirty="0"/>
          </a:p>
          <a:p>
            <a:pPr lvl="1"/>
            <a:r>
              <a:rPr lang="en-US" dirty="0"/>
              <a:t>Linux basics</a:t>
            </a:r>
          </a:p>
          <a:p>
            <a:pPr lvl="1"/>
            <a:r>
              <a:rPr lang="en-US" dirty="0"/>
              <a:t>Packet analysis and Linux upskilling via online CTF platforms</a:t>
            </a:r>
          </a:p>
        </p:txBody>
      </p:sp>
    </p:spTree>
    <p:extLst>
      <p:ext uri="{BB962C8B-B14F-4D97-AF65-F5344CB8AC3E}">
        <p14:creationId xmlns:p14="http://schemas.microsoft.com/office/powerpoint/2010/main" val="35291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ch 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2787990.potx" id="{BDB9CD5E-36EC-45F3-B87D-6D062B8A3823}" vid="{51682E2F-7C85-4D6F-AD40-072EFC83910D}"/>
    </a:ext>
  </a:extLst>
</a:theme>
</file>

<file path=ppt/theme/theme2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PublishedLinkedAssetsLookup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LocLastLocAttemptVersionTypeLookup xmlns="4873beb7-5857-4685-be1f-d57550cc96cc" xsi:nil="true"/>
    <DirectSourceMarket xmlns="4873beb7-5857-4685-be1f-d57550cc96cc" xsi:nil="true"/>
    <ThumbnailAssetId xmlns="4873beb7-5857-4685-be1f-d57550cc96cc" xsi:nil="true"/>
    <PrimaryImageGen xmlns="4873beb7-5857-4685-be1f-d57550cc96cc">false</PrimaryImageGen>
    <LocNewPublishedVersionLookup xmlns="4873beb7-5857-4685-be1f-d57550cc96cc" xsi:nil="true"/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LocOverallPublishStatusLookup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LocOverallLocStatusLookup xmlns="4873beb7-5857-4685-be1f-d57550cc96cc" xsi:nil="true"/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1345093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This simple template design works for technology and  businesses, but it's versatile enough to use in other contexts.  It features multiple slide layouts designed for widescreen (16x9 resolution) and includes a sample SmartArt list and chart that are easily editable.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2011-11-26T00:30:00+00:00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TemplateStatus xmlns="4873beb7-5857-4685-be1f-d57550cc96cc">Complete</TemplateStatus>
    <Downloads xmlns="4873beb7-5857-4685-be1f-d57550cc96cc">0</Downloads>
    <OOCacheId xmlns="4873beb7-5857-4685-be1f-d57550cc96cc" xsi:nil="true"/>
    <IsDeleted xmlns="4873beb7-5857-4685-be1f-d57550cc96cc">false</IsDeleted>
    <LocPublishedDependentAssetsLookup xmlns="4873beb7-5857-4685-be1f-d57550cc96cc" xsi:nil="true"/>
    <TPExecutable xmlns="4873beb7-5857-4685-be1f-d57550cc96cc" xsi:nil="true"/>
    <EditorialTags xmlns="4873beb7-5857-4685-be1f-d57550cc96cc" xsi:nil="true"/>
    <SubmitterId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TP102787989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694266</LocLastLocAttemptVersionLookup>
    <LocProcessedForHandoffsLookup xmlns="4873beb7-5857-4685-be1f-d57550cc96cc" xsi:nil="true"/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LocOverallPreviewStatusLookup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 xsi:nil="true"/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LocProcessedForMarketsLookup xmlns="4873beb7-5857-4685-be1f-d57550cc96cc" xsi:nil="true"/>
    <TPLaunchHelpLinkType xmlns="4873beb7-5857-4685-be1f-d57550cc96cc">Template</TPLaunchHelpLinkType>
    <OriginalRelease xmlns="4873beb7-5857-4685-be1f-d57550cc96cc">15</OriginalRelease>
    <LocalizationTagsTaxHTField0 xmlns="4873beb7-5857-4685-be1f-d57550cc96cc">
      <Terms xmlns="http://schemas.microsoft.com/office/infopath/2007/PartnerControls"/>
    </LocalizationTagsTaxHTField0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LocOverallHandbackStatusLookup xmlns="4873beb7-5857-4685-be1f-d57550cc96cc" xsi:nil="true"/>
    <ShowIn xmlns="4873beb7-5857-4685-be1f-d57550cc96cc">Show everywhere</ShowIn>
    <UANotes xmlns="4873beb7-5857-4685-be1f-d57550cc96cc" xsi:nil="true"/>
    <InternalTagsTaxHTField0 xmlns="4873beb7-5857-4685-be1f-d57550cc96cc">
      <Terms xmlns="http://schemas.microsoft.com/office/infopath/2007/PartnerControls"/>
    </InternalTagsTaxHTField0>
    <CSXHash xmlns="4873beb7-5857-4685-be1f-d57550cc96cc" xsi:nil="true"/>
    <VoteCount xmlns="4873beb7-5857-4685-be1f-d57550cc96cc" xsi:nil="true"/>
    <AssetExpire xmlns="4873beb7-5857-4685-be1f-d57550cc96cc">2029-05-12T07:00:00+00:00</AssetExpire>
    <DSATActionTaken xmlns="4873beb7-5857-4685-be1f-d57550cc96cc" xsi:nil="true"/>
    <CSXSubmissionMarket xmlns="4873beb7-5857-4685-be1f-d57550cc96cc" xsi:nil="true"/>
    <LocMarketGroupTiers2 xmlns="4873beb7-5857-4685-be1f-d57550cc96c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09BF4D4-EF60-4196-BFC3-9462D60797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0C67BEE-D13F-4BD2-98A5-34D8A0977F68}">
  <ds:schemaRefs>
    <ds:schemaRef ds:uri="4873beb7-5857-4685-be1f-d57550cc96cc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Triple circuit lines presentation (widescreen)</Template>
  <TotalTime>760</TotalTime>
  <Words>93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Tech 16x9</vt:lpstr>
      <vt:lpstr>Cyber Security Workshop Series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 Security Workshop Series</dc:title>
  <dc:creator>Mark Nakamura</dc:creator>
  <cp:lastModifiedBy>Mark Nakamura</cp:lastModifiedBy>
  <cp:revision>1</cp:revision>
  <dcterms:created xsi:type="dcterms:W3CDTF">2023-05-29T02:27:03Z</dcterms:created>
  <dcterms:modified xsi:type="dcterms:W3CDTF">2023-07-17T21:19:57Z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